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notesMasterIdLst>
    <p:notesMasterId r:id="rId17"/>
  </p:notesMasterIdLst>
  <p:sldIdLst>
    <p:sldId id="266" r:id="rId7"/>
    <p:sldId id="285" r:id="rId8"/>
    <p:sldId id="276" r:id="rId9"/>
    <p:sldId id="275" r:id="rId10"/>
    <p:sldId id="280" r:id="rId11"/>
    <p:sldId id="281" r:id="rId12"/>
    <p:sldId id="282" r:id="rId13"/>
    <p:sldId id="283" r:id="rId14"/>
    <p:sldId id="284" r:id="rId15"/>
    <p:sldId id="27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8026" autoAdjust="0"/>
  </p:normalViewPr>
  <p:slideViewPr>
    <p:cSldViewPr snapToGrid="0">
      <p:cViewPr varScale="1">
        <p:scale>
          <a:sx n="53" d="100"/>
          <a:sy n="53" d="100"/>
        </p:scale>
        <p:origin x="1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CD05-663B-49F2-BAC1-5E536EBCC544}" type="datetimeFigureOut">
              <a:rPr lang="sv-SE" smtClean="0"/>
              <a:t>2021-04-23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5AB49-3B71-46C9-8124-B3E16BD5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7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21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3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01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38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9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13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49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47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81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AB49-3B71-46C9-8124-B3E16BD5896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2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A365-B5A3-4DE0-83BC-8958D3A84242}" type="datetimeFigureOut">
              <a:rPr lang="sv-SE" smtClean="0"/>
              <a:t>2021-04-23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48B8-5E53-4584-BD17-6484C38EDC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77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  <p:sldLayoutId id="2147483717" r:id="rId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2021-04-23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48" y="1685411"/>
            <a:ext cx="10684042" cy="3126260"/>
          </a:xfrm>
        </p:spPr>
        <p:txBody>
          <a:bodyPr/>
          <a:lstStyle/>
          <a:p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400" dirty="0" err="1" smtClean="0"/>
              <a:t>DigiLys</a:t>
            </a:r>
            <a:r>
              <a:rPr lang="sv-SE" sz="4400" dirty="0" smtClean="0"/>
              <a:t> – </a:t>
            </a:r>
            <a:r>
              <a:rPr lang="sv-SE" sz="4400" dirty="0" smtClean="0"/>
              <a:t>Systematiskt </a:t>
            </a:r>
            <a:r>
              <a:rPr lang="sv-SE" sz="4400" dirty="0" smtClean="0"/>
              <a:t>kvalitetsarbete i praktiken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20750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395416"/>
            <a:ext cx="9752514" cy="988542"/>
          </a:xfrm>
        </p:spPr>
        <p:txBody>
          <a:bodyPr/>
          <a:lstStyle/>
          <a:p>
            <a:r>
              <a:rPr lang="sv-SE" sz="4000" dirty="0" smtClean="0"/>
              <a:t>Intresserad av </a:t>
            </a:r>
            <a:r>
              <a:rPr lang="sv-SE" sz="4000" dirty="0" err="1" smtClean="0"/>
              <a:t>DigiLys</a:t>
            </a:r>
            <a:r>
              <a:rPr lang="sv-SE" sz="4000" dirty="0" smtClean="0"/>
              <a:t>?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2185" y="1606379"/>
            <a:ext cx="6211131" cy="4267086"/>
          </a:xfrm>
        </p:spPr>
        <p:txBody>
          <a:bodyPr/>
          <a:lstStyle/>
          <a:p>
            <a:r>
              <a:rPr lang="sv-SE" dirty="0" smtClean="0"/>
              <a:t>Information och guide finns på SKR:s hemsida</a:t>
            </a:r>
          </a:p>
          <a:p>
            <a:r>
              <a:rPr lang="sv-SE" dirty="0" smtClean="0"/>
              <a:t>Kontakta </a:t>
            </a:r>
            <a:r>
              <a:rPr lang="sv-SE" dirty="0" smtClean="0"/>
              <a:t>SKR för kommunbehörighet i det digitala verktyget</a:t>
            </a:r>
          </a:p>
          <a:p>
            <a:pPr marL="30163" indent="0">
              <a:buNone/>
            </a:pPr>
            <a:endParaRPr lang="sv-SE" dirty="0" smtClean="0"/>
          </a:p>
          <a:p>
            <a:pPr marL="30163" indent="0">
              <a:buNone/>
            </a:pPr>
            <a:endParaRPr lang="sv-SE" dirty="0" smtClean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313" y="1256492"/>
            <a:ext cx="4524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2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64233" y="444842"/>
            <a:ext cx="9609825" cy="1025425"/>
          </a:xfrm>
        </p:spPr>
        <p:txBody>
          <a:bodyPr/>
          <a:lstStyle/>
          <a:p>
            <a:r>
              <a:rPr lang="sv-SE" sz="4000" dirty="0" smtClean="0"/>
              <a:t>Vad är </a:t>
            </a:r>
            <a:r>
              <a:rPr lang="sv-SE" sz="4000" dirty="0" err="1" smtClean="0"/>
              <a:t>DigiLys</a:t>
            </a:r>
            <a:r>
              <a:rPr lang="sv-SE" sz="4000" dirty="0" smtClean="0"/>
              <a:t>?	</a:t>
            </a:r>
            <a:endParaRPr lang="sv-SE" sz="40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64233" y="1359243"/>
            <a:ext cx="5574522" cy="4678473"/>
          </a:xfrm>
        </p:spPr>
        <p:txBody>
          <a:bodyPr/>
          <a:lstStyle/>
          <a:p>
            <a:r>
              <a:rPr lang="sv-SE" dirty="0" smtClean="0"/>
              <a:t>Arbetsmodell för att utveckla skolans lärmiljöer </a:t>
            </a:r>
          </a:p>
          <a:p>
            <a:r>
              <a:rPr lang="sv-SE" dirty="0" smtClean="0"/>
              <a:t>Visar tidigt </a:t>
            </a:r>
            <a:r>
              <a:rPr lang="sv-SE" dirty="0"/>
              <a:t>och tydligt </a:t>
            </a:r>
            <a:r>
              <a:rPr lang="sv-SE" dirty="0" smtClean="0"/>
              <a:t>pedagogiska utvecklingsbehov</a:t>
            </a:r>
          </a:p>
          <a:p>
            <a:r>
              <a:rPr lang="sv-SE" dirty="0" smtClean="0"/>
              <a:t>Struktur för </a:t>
            </a:r>
            <a:r>
              <a:rPr lang="sv-SE" dirty="0"/>
              <a:t>pedagogiska diskussioner och kollegialt lärande </a:t>
            </a:r>
            <a:endParaRPr lang="sv-SE" dirty="0" smtClean="0"/>
          </a:p>
          <a:p>
            <a:r>
              <a:rPr lang="sv-SE" dirty="0"/>
              <a:t>Fokus </a:t>
            </a:r>
            <a:r>
              <a:rPr lang="sv-SE" dirty="0" smtClean="0"/>
              <a:t>på hur </a:t>
            </a:r>
            <a:r>
              <a:rPr lang="sv-SE" dirty="0"/>
              <a:t>skolan kan </a:t>
            </a:r>
            <a:r>
              <a:rPr lang="sv-SE" dirty="0" smtClean="0"/>
              <a:t>förbättra lärmiljön </a:t>
            </a:r>
            <a:r>
              <a:rPr lang="sv-SE" dirty="0"/>
              <a:t>för alla </a:t>
            </a:r>
            <a:r>
              <a:rPr lang="sv-SE" dirty="0" smtClean="0"/>
              <a:t>elever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Samlar allt på ett ställe - elevresultat, insatser, frågeställningar, protokoll –ger transparens</a:t>
            </a:r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14" y="747611"/>
            <a:ext cx="5072312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64233" y="378213"/>
            <a:ext cx="9609825" cy="1231392"/>
          </a:xfrm>
        </p:spPr>
        <p:txBody>
          <a:bodyPr/>
          <a:lstStyle/>
          <a:p>
            <a:r>
              <a:rPr lang="sv-SE" sz="4000" dirty="0" smtClean="0"/>
              <a:t>Varför </a:t>
            </a:r>
            <a:r>
              <a:rPr lang="sv-SE" sz="4000" dirty="0" err="1" smtClean="0"/>
              <a:t>DigiLys</a:t>
            </a:r>
            <a:r>
              <a:rPr lang="sv-SE" sz="4000" dirty="0" smtClean="0"/>
              <a:t>?	</a:t>
            </a:r>
            <a:endParaRPr lang="sv-SE" sz="40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64234" y="1331090"/>
            <a:ext cx="5690268" cy="4773148"/>
          </a:xfrm>
        </p:spPr>
        <p:txBody>
          <a:bodyPr/>
          <a:lstStyle/>
          <a:p>
            <a:pPr lvl="0"/>
            <a:r>
              <a:rPr lang="sv-SE" dirty="0"/>
              <a:t>S</a:t>
            </a:r>
            <a:r>
              <a:rPr lang="sv-SE" dirty="0" smtClean="0"/>
              <a:t>tödjer det </a:t>
            </a:r>
            <a:r>
              <a:rPr lang="sv-SE" dirty="0"/>
              <a:t>systematiska </a:t>
            </a:r>
            <a:r>
              <a:rPr lang="sv-SE" dirty="0" smtClean="0"/>
              <a:t>kvalitetsarbetet </a:t>
            </a:r>
          </a:p>
          <a:p>
            <a:r>
              <a:rPr lang="sv-SE" dirty="0" smtClean="0"/>
              <a:t>Främjar </a:t>
            </a:r>
            <a:r>
              <a:rPr lang="sv-SE" dirty="0"/>
              <a:t>pedagogiska diskussioner och kollegialt </a:t>
            </a:r>
            <a:r>
              <a:rPr lang="sv-SE" dirty="0" smtClean="0"/>
              <a:t>lärande</a:t>
            </a:r>
            <a:endParaRPr lang="sv-SE" dirty="0"/>
          </a:p>
          <a:p>
            <a:r>
              <a:rPr lang="sv-SE" dirty="0" smtClean="0"/>
              <a:t>Ger </a:t>
            </a:r>
            <a:r>
              <a:rPr lang="sv-SE" dirty="0"/>
              <a:t>en tydlig bild av om </a:t>
            </a:r>
            <a:r>
              <a:rPr lang="sv-SE" dirty="0" smtClean="0"/>
              <a:t>insatser leder till det vi vill åstadkomma </a:t>
            </a:r>
            <a:endParaRPr lang="sv-SE" dirty="0"/>
          </a:p>
          <a:p>
            <a:r>
              <a:rPr lang="sv-SE" dirty="0" smtClean="0"/>
              <a:t>Visar </a:t>
            </a:r>
            <a:r>
              <a:rPr lang="sv-SE" dirty="0"/>
              <a:t>elevernas progression på grupp- och </a:t>
            </a:r>
            <a:r>
              <a:rPr lang="sv-SE" dirty="0" smtClean="0"/>
              <a:t>individnivå</a:t>
            </a:r>
            <a:endParaRPr lang="sv-SE" dirty="0"/>
          </a:p>
          <a:p>
            <a:r>
              <a:rPr lang="sv-SE" dirty="0" smtClean="0"/>
              <a:t>Skapar förutsättningar </a:t>
            </a:r>
            <a:r>
              <a:rPr lang="sv-SE" dirty="0"/>
              <a:t>för alla elever att </a:t>
            </a:r>
            <a:r>
              <a:rPr lang="sv-SE" dirty="0" smtClean="0"/>
              <a:t>nå så långt som möjligt i </a:t>
            </a:r>
            <a:r>
              <a:rPr lang="sv-SE" dirty="0"/>
              <a:t>sitt </a:t>
            </a:r>
            <a:r>
              <a:rPr lang="sv-SE" dirty="0" smtClean="0"/>
              <a:t>lärande </a:t>
            </a:r>
          </a:p>
          <a:p>
            <a:endParaRPr lang="sv-SE" dirty="0" smtClean="0"/>
          </a:p>
          <a:p>
            <a:pPr lvl="0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98" y="525658"/>
            <a:ext cx="5595770" cy="56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4896" y="151791"/>
            <a:ext cx="9609825" cy="824393"/>
          </a:xfrm>
        </p:spPr>
        <p:txBody>
          <a:bodyPr/>
          <a:lstStyle/>
          <a:p>
            <a:r>
              <a:rPr lang="sv-SE" sz="4000" dirty="0" err="1" smtClean="0"/>
              <a:t>DigiLys</a:t>
            </a:r>
            <a:r>
              <a:rPr lang="sv-SE" sz="4000" dirty="0" smtClean="0"/>
              <a:t> bygger på fyra moment	</a:t>
            </a:r>
            <a:endParaRPr lang="sv-SE" sz="4000" dirty="0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93" y="1259358"/>
            <a:ext cx="9417530" cy="48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5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0061" y="261144"/>
            <a:ext cx="9609825" cy="1231392"/>
          </a:xfrm>
        </p:spPr>
        <p:txBody>
          <a:bodyPr/>
          <a:lstStyle/>
          <a:p>
            <a:r>
              <a:rPr lang="sv-SE" dirty="0" smtClean="0"/>
              <a:t>Kartläggning</a:t>
            </a:r>
            <a:endParaRPr lang="sv-SE" dirty="0"/>
          </a:p>
        </p:txBody>
      </p:sp>
      <p:pic>
        <p:nvPicPr>
          <p:cNvPr id="4" name="image32.jpg" descr="C:\Users\hsal\AppData\Local\Microsoft\Windows\Temporary Internet Files\Content.Word\Digilysguiden_modeller_StudioAnnalog-0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34132" y="1071266"/>
            <a:ext cx="7848118" cy="50342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888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142" y="272718"/>
            <a:ext cx="9609825" cy="838452"/>
          </a:xfrm>
        </p:spPr>
        <p:txBody>
          <a:bodyPr/>
          <a:lstStyle/>
          <a:p>
            <a:r>
              <a:rPr lang="sv-SE" dirty="0" smtClean="0"/>
              <a:t>Analys</a:t>
            </a:r>
            <a:endParaRPr lang="sv-SE" dirty="0"/>
          </a:p>
        </p:txBody>
      </p:sp>
      <p:pic>
        <p:nvPicPr>
          <p:cNvPr id="5" name="image34.jpg" descr="C:\Users\hsal\AppData\Local\Microsoft\Windows\Temporary Internet Files\Content.Word\Digilysguiden_modeller_StudioAnnalog-07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94486" y="897152"/>
            <a:ext cx="8467726" cy="52292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199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6.jpg" descr="C:\Users\hsal\AppData\Local\Microsoft\Windows\Temporary Internet Files\Content.Word\Digilysguiden_modeller_StudioAnnalog-08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10765" y="474561"/>
            <a:ext cx="8588414" cy="5706319"/>
          </a:xfrm>
          <a:prstGeom prst="rect">
            <a:avLst/>
          </a:prstGeom>
          <a:ln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142" y="272718"/>
            <a:ext cx="9609825" cy="838452"/>
          </a:xfrm>
        </p:spPr>
        <p:txBody>
          <a:bodyPr/>
          <a:lstStyle/>
          <a:p>
            <a:r>
              <a:rPr lang="sv-SE" dirty="0" smtClean="0"/>
              <a:t>Insatser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13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8.jpg" descr="C:\Users\hsal\AppData\Local\Microsoft\Windows\Temporary Internet Files\Content.Word\Digilysguiden_modeller_StudioAnnalog-09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59353" y="691944"/>
            <a:ext cx="8958804" cy="5428526"/>
          </a:xfrm>
          <a:prstGeom prst="rect">
            <a:avLst/>
          </a:prstGeom>
          <a:ln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142" y="272718"/>
            <a:ext cx="9609825" cy="838452"/>
          </a:xfrm>
        </p:spPr>
        <p:txBody>
          <a:bodyPr/>
          <a:lstStyle/>
          <a:p>
            <a:r>
              <a:rPr lang="sv-SE" dirty="0" smtClean="0"/>
              <a:t>Utvärdering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466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4896" y="151791"/>
            <a:ext cx="9609825" cy="824393"/>
          </a:xfrm>
        </p:spPr>
        <p:txBody>
          <a:bodyPr/>
          <a:lstStyle/>
          <a:p>
            <a:r>
              <a:rPr lang="sv-SE" sz="4000" dirty="0" smtClean="0"/>
              <a:t>Ett digitalt verktyg stödjer arbetet	</a:t>
            </a:r>
            <a:endParaRPr lang="sv-SE" sz="4000" dirty="0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93" y="1259358"/>
            <a:ext cx="9417530" cy="48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7288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1169</TotalTime>
  <Words>151</Words>
  <Application>Microsoft Office PowerPoint</Application>
  <PresentationFormat>Bredbild</PresentationFormat>
  <Paragraphs>34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Arial</vt:lpstr>
      <vt:lpstr>Calibri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 DigiLys – Systematiskt kvalitetsarbete i praktiken</vt:lpstr>
      <vt:lpstr>Vad är DigiLys? </vt:lpstr>
      <vt:lpstr>Varför DigiLys? </vt:lpstr>
      <vt:lpstr>DigiLys bygger på fyra moment </vt:lpstr>
      <vt:lpstr>Kartläggning</vt:lpstr>
      <vt:lpstr>Analys</vt:lpstr>
      <vt:lpstr>Insatser</vt:lpstr>
      <vt:lpstr>Utvärdering</vt:lpstr>
      <vt:lpstr>Ett digitalt verktyg stödjer arbetet </vt:lpstr>
      <vt:lpstr>Intresserad av DigiLys?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DigiLys – en arbetsmodell för systematisk utveckling av skolans lärmiljö(er)</dc:title>
  <dc:creator>Sällemark Hanna</dc:creator>
  <cp:lastModifiedBy>Appel Christin</cp:lastModifiedBy>
  <cp:revision>68</cp:revision>
  <dcterms:created xsi:type="dcterms:W3CDTF">2021-02-11T15:58:32Z</dcterms:created>
  <dcterms:modified xsi:type="dcterms:W3CDTF">2021-04-23T12:36:12Z</dcterms:modified>
</cp:coreProperties>
</file>